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6" r:id="rId2"/>
    <p:sldId id="268" r:id="rId3"/>
    <p:sldId id="269" r:id="rId4"/>
    <p:sldId id="270" r:id="rId5"/>
    <p:sldId id="275" r:id="rId6"/>
    <p:sldId id="271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5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8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0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06</a:t>
            </a:r>
            <a:endParaRPr lang="ar-IQ" sz="6000" dirty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53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283" y="2336873"/>
            <a:ext cx="7325899" cy="2299521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ar-IQ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التكرار غير التام : وهو على نوعين: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تكرار متناوب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تكرار متغير</a:t>
            </a:r>
            <a:endParaRPr lang="ar-IQ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4245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التكرار المتناوب</a:t>
            </a:r>
            <a:endParaRPr lang="ar-IQ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2424906"/>
            <a:ext cx="4972050" cy="3152775"/>
          </a:xfrm>
        </p:spPr>
      </p:pic>
    </p:spTree>
    <p:extLst>
      <p:ext uri="{BB962C8B-B14F-4D97-AF65-F5344CB8AC3E}">
        <p14:creationId xmlns:p14="http://schemas.microsoft.com/office/powerpoint/2010/main" val="41903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12192001" cy="76821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التكرار المتغير</a:t>
            </a:r>
            <a:endParaRPr lang="ar-IQ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74" y="1825625"/>
            <a:ext cx="6489851" cy="4351338"/>
          </a:xfrm>
        </p:spPr>
      </p:pic>
    </p:spTree>
    <p:extLst>
      <p:ext uri="{BB962C8B-B14F-4D97-AF65-F5344CB8AC3E}">
        <p14:creationId xmlns:p14="http://schemas.microsoft.com/office/powerpoint/2010/main" val="20133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6821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التكرار المتغير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41" y="1825625"/>
            <a:ext cx="4487317" cy="4351338"/>
          </a:xfrm>
        </p:spPr>
      </p:pic>
    </p:spTree>
    <p:extLst>
      <p:ext uri="{BB962C8B-B14F-4D97-AF65-F5344CB8AC3E}">
        <p14:creationId xmlns:p14="http://schemas.microsoft.com/office/powerpoint/2010/main" val="18182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3261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الوحدة والتوازن   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Unity &amp; Balance</a:t>
            </a:r>
            <a:endParaRPr lang="ar-IQ" dirty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81" y="2733468"/>
            <a:ext cx="7782802" cy="1391065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IQ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التوازن الشكلي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Formal Balance</a:t>
            </a:r>
            <a:endParaRPr lang="ar-IQ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  <a:p>
            <a:pPr algn="r" rtl="1"/>
            <a:r>
              <a:rPr lang="ar-IQ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التوازن غير الشكلي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Informal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Balance</a:t>
            </a:r>
            <a:endParaRPr lang="ar-IQ" sz="3600" dirty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93974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التوازن الشكلي</a:t>
            </a:r>
            <a:endParaRPr lang="ar-IQ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2759"/>
            <a:ext cx="6010435" cy="374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09" y="2402756"/>
            <a:ext cx="5844291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178000"/>
            <a:ext cx="6916626" cy="46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11" y="2178000"/>
            <a:ext cx="3340589" cy="468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" y="365125"/>
            <a:ext cx="12191998" cy="72957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التوازن الشكلي 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Formal Balance</a:t>
            </a:r>
            <a:endParaRPr lang="ar-IQ" dirty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167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التوازن غير الشكلي  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Informal Balance</a:t>
            </a:r>
            <a:endParaRPr lang="ar-IQ" dirty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976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60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AL-Hosam</vt:lpstr>
      <vt:lpstr>Arial</vt:lpstr>
      <vt:lpstr>Calibri</vt:lpstr>
      <vt:lpstr>Calibri Light</vt:lpstr>
      <vt:lpstr>Tekton Pro</vt:lpstr>
      <vt:lpstr>Times New Roman</vt:lpstr>
      <vt:lpstr>Verdana</vt:lpstr>
      <vt:lpstr>Office Theme</vt:lpstr>
      <vt:lpstr>PowerPoint Presentation</vt:lpstr>
      <vt:lpstr>PowerPoint Presentation</vt:lpstr>
      <vt:lpstr>التكرار المتناوب</vt:lpstr>
      <vt:lpstr>التكرار المتغير</vt:lpstr>
      <vt:lpstr>التكرار المتغير</vt:lpstr>
      <vt:lpstr>الوحدة والتوازن    Unity &amp; Balance</vt:lpstr>
      <vt:lpstr>التوازن الشكلي</vt:lpstr>
      <vt:lpstr>التوازن الشكلي  Formal Balance</vt:lpstr>
      <vt:lpstr>التوازن غير الشكلي   Informal Balance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التصميم    Design Principles</dc:title>
  <dc:creator>LENOVO</dc:creator>
  <cp:lastModifiedBy>LENOVO</cp:lastModifiedBy>
  <cp:revision>30</cp:revision>
  <dcterms:created xsi:type="dcterms:W3CDTF">2016-12-06T09:50:43Z</dcterms:created>
  <dcterms:modified xsi:type="dcterms:W3CDTF">2018-11-13T05:48:34Z</dcterms:modified>
</cp:coreProperties>
</file>